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7" r:id="rId5"/>
    <p:sldId id="269" r:id="rId6"/>
    <p:sldId id="273" r:id="rId7"/>
    <p:sldId id="272" r:id="rId8"/>
    <p:sldId id="271" r:id="rId9"/>
    <p:sldId id="278" r:id="rId10"/>
    <p:sldId id="259" r:id="rId11"/>
    <p:sldId id="263" r:id="rId12"/>
    <p:sldId id="276" r:id="rId13"/>
    <p:sldId id="264" r:id="rId14"/>
    <p:sldId id="275" r:id="rId15"/>
    <p:sldId id="274" r:id="rId16"/>
    <p:sldId id="261" r:id="rId17"/>
    <p:sldId id="262" r:id="rId18"/>
    <p:sldId id="26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9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7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58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5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67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4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2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2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9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F84B4-0BBE-4C3B-A6CA-E5D138B3146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791D-3CFA-47D0-A8BA-9066C8EB5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4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oochhardwoods.com/detail/?i=124w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master.com/92421A64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mouser.com/ProductDetail/Hammond-Manufacturing/1421NP25?qs=yc9RBI4tIALvGirsWAVfbg%3D%3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8685A54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92916A320/" TargetMode="External"/><Relationship Id="rId2" Type="http://schemas.openxmlformats.org/officeDocument/2006/relationships/hyperlink" Target="https://www.mcmaster.com/93465A11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0858-EAA1-4303-EEA8-45B11ED21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67219"/>
            <a:ext cx="7772400" cy="2387600"/>
          </a:xfrm>
        </p:spPr>
        <p:txBody>
          <a:bodyPr/>
          <a:lstStyle/>
          <a:p>
            <a:r>
              <a:rPr lang="en-US" dirty="0"/>
              <a:t>Rack Mount Wood Board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CEF8CE1-C4CE-A271-BB43-D719ABACE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924" y="5558186"/>
            <a:ext cx="6858000" cy="12998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2024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7F90BA-14FA-864F-85E9-6F32BA4CE496}"/>
              </a:ext>
            </a:extLst>
          </p:cNvPr>
          <p:cNvSpPr/>
          <p:nvPr/>
        </p:nvSpPr>
        <p:spPr>
          <a:xfrm>
            <a:off x="2579507" y="4259986"/>
            <a:ext cx="3822751" cy="12017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MEMSDuino</a:t>
            </a:r>
            <a:endParaRPr lang="en-US" sz="135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B651C61-2D6B-F5C5-7724-B55E79461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29" y="3050617"/>
            <a:ext cx="928790" cy="97767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8651F81-43EE-F137-D722-F3F7FDF66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78" y="3383805"/>
            <a:ext cx="1034048" cy="27149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B1852-EC03-C526-4CCF-F18C62B68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14689" r="1836" b="14997"/>
          <a:stretch/>
        </p:blipFill>
        <p:spPr>
          <a:xfrm>
            <a:off x="5412558" y="2931968"/>
            <a:ext cx="1528252" cy="10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7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board off at 19 inches</a:t>
            </a:r>
          </a:p>
        </p:txBody>
      </p:sp>
      <p:pic>
        <p:nvPicPr>
          <p:cNvPr id="4" name="Picture 3" descr="A picture containing floor, indoor, power saw, stationary&#10;&#10;Description automatically generated">
            <a:extLst>
              <a:ext uri="{FF2B5EF4-FFF2-40B4-BE49-F238E27FC236}">
                <a16:creationId xmlns:a16="http://schemas.microsoft.com/office/drawing/2014/main" id="{6D928877-A310-92A4-A016-53391491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3" r="17315"/>
          <a:stretch/>
        </p:blipFill>
        <p:spPr>
          <a:xfrm>
            <a:off x="6250005" y="2359937"/>
            <a:ext cx="2265345" cy="3010722"/>
          </a:xfrm>
          <a:prstGeom prst="rect">
            <a:avLst/>
          </a:prstGeom>
        </p:spPr>
      </p:pic>
      <p:pic>
        <p:nvPicPr>
          <p:cNvPr id="6" name="Picture 5" descr="A picture containing stationary, floor, stapler, power saw&#10;&#10;Description automatically generated">
            <a:extLst>
              <a:ext uri="{FF2B5EF4-FFF2-40B4-BE49-F238E27FC236}">
                <a16:creationId xmlns:a16="http://schemas.microsoft.com/office/drawing/2014/main" id="{4C2ABCFE-A4D4-DF5A-E201-F1218E2A18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r="16129"/>
          <a:stretch/>
        </p:blipFill>
        <p:spPr>
          <a:xfrm>
            <a:off x="3684271" y="2394800"/>
            <a:ext cx="2421755" cy="2676484"/>
          </a:xfrm>
          <a:prstGeom prst="rect">
            <a:avLst/>
          </a:prstGeom>
        </p:spPr>
      </p:pic>
      <p:pic>
        <p:nvPicPr>
          <p:cNvPr id="8" name="Picture 7" descr="A picture containing text, wooden, wood&#10;&#10;Description automatically generated">
            <a:extLst>
              <a:ext uri="{FF2B5EF4-FFF2-40B4-BE49-F238E27FC236}">
                <a16:creationId xmlns:a16="http://schemas.microsoft.com/office/drawing/2014/main" id="{A7F4993D-18DA-9C8F-9493-2CBD46345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8" y="2368591"/>
            <a:ext cx="2665396" cy="27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or file edges</a:t>
            </a:r>
          </a:p>
        </p:txBody>
      </p:sp>
      <p:pic>
        <p:nvPicPr>
          <p:cNvPr id="5" name="Picture 4" descr="A close up of a wood surface&#10;&#10;Description automatically generated with medium confidence">
            <a:extLst>
              <a:ext uri="{FF2B5EF4-FFF2-40B4-BE49-F238E27FC236}">
                <a16:creationId xmlns:a16="http://schemas.microsoft.com/office/drawing/2014/main" id="{CC270089-19AD-70FB-2042-796A5DF1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2668003"/>
            <a:ext cx="3578810" cy="205138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8F21CC-B981-AD2A-6D39-99AC3C778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76" y="2216819"/>
            <a:ext cx="2987945" cy="3407819"/>
          </a:xfrm>
          <a:prstGeom prst="rect">
            <a:avLst/>
          </a:prstGeom>
        </p:spPr>
      </p:pic>
      <p:pic>
        <p:nvPicPr>
          <p:cNvPr id="9" name="Picture 8" descr="A picture containing ground, wooden, building, wood&#10;&#10;Description automatically generated">
            <a:extLst>
              <a:ext uri="{FF2B5EF4-FFF2-40B4-BE49-F238E27FC236}">
                <a16:creationId xmlns:a16="http://schemas.microsoft.com/office/drawing/2014/main" id="{9F09D19F-5B68-2808-B590-F3C60EA2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81" y="2989227"/>
            <a:ext cx="3021219" cy="21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1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3A6C-578B-483E-0571-E890B287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Templates And use for Hole Punches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C843F36-C4F9-19A3-579C-D0B0F5F5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5" y="3567977"/>
            <a:ext cx="8265695" cy="2158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66F2E-C2D6-0CB0-C840-5F7317B4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101" y="2265462"/>
            <a:ext cx="2625249" cy="1163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AECE6-D8CA-E9C3-8D24-5B17B362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428" y="2222383"/>
            <a:ext cx="2863763" cy="12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5CB1-2B5B-C409-E826-8C9DFD87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Punch hole locations </a:t>
            </a:r>
            <a:br>
              <a:rPr lang="en-US" dirty="0"/>
            </a:br>
            <a:r>
              <a:rPr lang="en-US" dirty="0"/>
              <a:t>with sharp object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96947F4-69B2-3D13-1E3E-C2EE0D41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23" y="2192295"/>
            <a:ext cx="4382594" cy="3221858"/>
          </a:xfrm>
          <a:prstGeom prst="rect">
            <a:avLst/>
          </a:prstGeom>
        </p:spPr>
      </p:pic>
      <p:pic>
        <p:nvPicPr>
          <p:cNvPr id="5" name="Picture 4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0FC57D5D-A224-31D7-C51D-7A76C112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76" y="3803224"/>
            <a:ext cx="2334861" cy="2093124"/>
          </a:xfrm>
          <a:prstGeom prst="rect">
            <a:avLst/>
          </a:prstGeom>
        </p:spPr>
      </p:pic>
      <p:pic>
        <p:nvPicPr>
          <p:cNvPr id="11" name="Picture 10" descr="A hand holding a pen&#10;&#10;Description automatically generated with medium confidence">
            <a:extLst>
              <a:ext uri="{FF2B5EF4-FFF2-40B4-BE49-F238E27FC236}">
                <a16:creationId xmlns:a16="http://schemas.microsoft.com/office/drawing/2014/main" id="{916D2683-70FD-F714-B276-A5E7CE2F3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76" y="1478637"/>
            <a:ext cx="2334861" cy="23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AE17-C765-A757-3240-6C7F4F79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pattern in center of board</a:t>
            </a:r>
          </a:p>
        </p:txBody>
      </p:sp>
      <p:pic>
        <p:nvPicPr>
          <p:cNvPr id="13" name="Picture 12" descr="A close up of a wood surface&#10;&#10;Description automatically generated with low confidence">
            <a:extLst>
              <a:ext uri="{FF2B5EF4-FFF2-40B4-BE49-F238E27FC236}">
                <a16:creationId xmlns:a16="http://schemas.microsoft.com/office/drawing/2014/main" id="{654F48A9-B8D4-1A9B-3E1E-5BE55664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1" y="2525744"/>
            <a:ext cx="7886700" cy="29220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E1B44B-297B-F966-9940-809D4960A4D9}"/>
              </a:ext>
            </a:extLst>
          </p:cNvPr>
          <p:cNvSpPr txBox="1"/>
          <p:nvPr/>
        </p:nvSpPr>
        <p:spPr>
          <a:xfrm>
            <a:off x="4433688" y="2040996"/>
            <a:ext cx="5004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1/8”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E3E4F5-CF7D-5D34-3638-4633D680E520}"/>
              </a:ext>
            </a:extLst>
          </p:cNvPr>
          <p:cNvCxnSpPr/>
          <p:nvPr/>
        </p:nvCxnSpPr>
        <p:spPr>
          <a:xfrm flipH="1">
            <a:off x="4000500" y="2263766"/>
            <a:ext cx="484271" cy="9155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D04D8B-73D4-4567-1392-C7F91575F375}"/>
              </a:ext>
            </a:extLst>
          </p:cNvPr>
          <p:cNvCxnSpPr>
            <a:cxnSpLocks/>
          </p:cNvCxnSpPr>
          <p:nvPr/>
        </p:nvCxnSpPr>
        <p:spPr>
          <a:xfrm>
            <a:off x="4768780" y="2263766"/>
            <a:ext cx="410439" cy="9155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339D2D-315E-E36B-8990-457399F1BC2C}"/>
              </a:ext>
            </a:extLst>
          </p:cNvPr>
          <p:cNvCxnSpPr>
            <a:cxnSpLocks/>
          </p:cNvCxnSpPr>
          <p:nvPr/>
        </p:nvCxnSpPr>
        <p:spPr>
          <a:xfrm flipH="1">
            <a:off x="4000500" y="2343912"/>
            <a:ext cx="571500" cy="2196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780D-9F56-CFC1-C0A0-CE09194ADD2A}"/>
              </a:ext>
            </a:extLst>
          </p:cNvPr>
          <p:cNvCxnSpPr>
            <a:cxnSpLocks/>
          </p:cNvCxnSpPr>
          <p:nvPr/>
        </p:nvCxnSpPr>
        <p:spPr>
          <a:xfrm>
            <a:off x="4671031" y="2351056"/>
            <a:ext cx="592415" cy="2146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E378FC-8C7A-4113-02BB-40CC42083651}"/>
              </a:ext>
            </a:extLst>
          </p:cNvPr>
          <p:cNvSpPr txBox="1"/>
          <p:nvPr/>
        </p:nvSpPr>
        <p:spPr>
          <a:xfrm>
            <a:off x="4400404" y="5551365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1/16”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89E98F-CCED-B548-ED83-8CE4B965C058}"/>
              </a:ext>
            </a:extLst>
          </p:cNvPr>
          <p:cNvCxnSpPr>
            <a:cxnSpLocks/>
          </p:cNvCxnSpPr>
          <p:nvPr/>
        </p:nvCxnSpPr>
        <p:spPr>
          <a:xfrm flipV="1">
            <a:off x="4954949" y="4294739"/>
            <a:ext cx="2414568" cy="138877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EF9A12-7129-B32F-1558-97CAC1E6C5EC}"/>
              </a:ext>
            </a:extLst>
          </p:cNvPr>
          <p:cNvCxnSpPr>
            <a:cxnSpLocks/>
          </p:cNvCxnSpPr>
          <p:nvPr/>
        </p:nvCxnSpPr>
        <p:spPr>
          <a:xfrm flipV="1">
            <a:off x="4973999" y="3627540"/>
            <a:ext cx="2395518" cy="19238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6775C7-454A-8F95-8B43-00F0371A1DC6}"/>
              </a:ext>
            </a:extLst>
          </p:cNvPr>
          <p:cNvCxnSpPr>
            <a:cxnSpLocks/>
          </p:cNvCxnSpPr>
          <p:nvPr/>
        </p:nvCxnSpPr>
        <p:spPr>
          <a:xfrm flipV="1">
            <a:off x="4822223" y="3962049"/>
            <a:ext cx="1096569" cy="158931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8C9560-2459-C047-A27F-CC12959E9F3E}"/>
              </a:ext>
            </a:extLst>
          </p:cNvPr>
          <p:cNvCxnSpPr>
            <a:cxnSpLocks/>
          </p:cNvCxnSpPr>
          <p:nvPr/>
        </p:nvCxnSpPr>
        <p:spPr>
          <a:xfrm flipV="1">
            <a:off x="4645078" y="3962049"/>
            <a:ext cx="618368" cy="15795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20E91D-98FB-9337-5B58-17FF22858D7E}"/>
              </a:ext>
            </a:extLst>
          </p:cNvPr>
          <p:cNvCxnSpPr>
            <a:cxnSpLocks/>
          </p:cNvCxnSpPr>
          <p:nvPr/>
        </p:nvCxnSpPr>
        <p:spPr>
          <a:xfrm flipH="1" flipV="1">
            <a:off x="3989731" y="3986770"/>
            <a:ext cx="548003" cy="155487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DEA247-694E-0E4F-3240-6A679E1A8785}"/>
              </a:ext>
            </a:extLst>
          </p:cNvPr>
          <p:cNvCxnSpPr>
            <a:cxnSpLocks/>
          </p:cNvCxnSpPr>
          <p:nvPr/>
        </p:nvCxnSpPr>
        <p:spPr>
          <a:xfrm flipH="1" flipV="1">
            <a:off x="3304686" y="3986770"/>
            <a:ext cx="1129003" cy="15645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664465-82D5-041A-65F5-EAAF39AD0DE7}"/>
              </a:ext>
            </a:extLst>
          </p:cNvPr>
          <p:cNvCxnSpPr>
            <a:cxnSpLocks/>
          </p:cNvCxnSpPr>
          <p:nvPr/>
        </p:nvCxnSpPr>
        <p:spPr>
          <a:xfrm flipH="1" flipV="1">
            <a:off x="1750746" y="4343400"/>
            <a:ext cx="921128" cy="12244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A90FAF-0042-4F72-BE86-5FA6DCE31F7E}"/>
              </a:ext>
            </a:extLst>
          </p:cNvPr>
          <p:cNvCxnSpPr>
            <a:cxnSpLocks/>
          </p:cNvCxnSpPr>
          <p:nvPr/>
        </p:nvCxnSpPr>
        <p:spPr>
          <a:xfrm flipH="1" flipV="1">
            <a:off x="1381270" y="4046220"/>
            <a:ext cx="1256348" cy="157626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EDF9B83-0E7E-6C5F-5519-EE3E737321CE}"/>
              </a:ext>
            </a:extLst>
          </p:cNvPr>
          <p:cNvCxnSpPr>
            <a:cxnSpLocks/>
          </p:cNvCxnSpPr>
          <p:nvPr/>
        </p:nvCxnSpPr>
        <p:spPr>
          <a:xfrm flipH="1" flipV="1">
            <a:off x="2116213" y="4046220"/>
            <a:ext cx="672597" cy="146102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1E7FB1E-5CCC-AD30-37C2-2AAA94618DA0}"/>
              </a:ext>
            </a:extLst>
          </p:cNvPr>
          <p:cNvSpPr txBox="1"/>
          <p:nvPr/>
        </p:nvSpPr>
        <p:spPr>
          <a:xfrm>
            <a:off x="2594413" y="5504175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1/16”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89FE2C0-CAE8-BA8E-7BFD-DAEF441C6BF2}"/>
              </a:ext>
            </a:extLst>
          </p:cNvPr>
          <p:cNvCxnSpPr>
            <a:cxnSpLocks/>
          </p:cNvCxnSpPr>
          <p:nvPr/>
        </p:nvCxnSpPr>
        <p:spPr>
          <a:xfrm flipH="1" flipV="1">
            <a:off x="1774483" y="3771900"/>
            <a:ext cx="924180" cy="170834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1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F81A-616B-9C97-9179-AF6F9374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Rack, nut and thumb screw detail</a:t>
            </a:r>
          </a:p>
        </p:txBody>
      </p:sp>
      <p:pic>
        <p:nvPicPr>
          <p:cNvPr id="10" name="Content Placeholder 4" descr="A picture containing text, indoor, wooden&#10;&#10;Description automatically generated">
            <a:extLst>
              <a:ext uri="{FF2B5EF4-FFF2-40B4-BE49-F238E27FC236}">
                <a16:creationId xmlns:a16="http://schemas.microsoft.com/office/drawing/2014/main" id="{A86DCCF0-B03D-0006-08FD-B7D4325BA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89" y="2091288"/>
            <a:ext cx="3254039" cy="3656617"/>
          </a:xfrm>
        </p:spPr>
      </p:pic>
      <p:pic>
        <p:nvPicPr>
          <p:cNvPr id="9" name="Picture 8" descr="A picture containing electronics, computer&#10;&#10;Description automatically generated">
            <a:extLst>
              <a:ext uri="{FF2B5EF4-FFF2-40B4-BE49-F238E27FC236}">
                <a16:creationId xmlns:a16="http://schemas.microsoft.com/office/drawing/2014/main" id="{50F5DDD2-3558-DDC1-D2D2-8BEFC0CC8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55" y="2125266"/>
            <a:ext cx="2868128" cy="36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9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able, wooden, indoor, wood&#10;&#10;Description automatically generated">
            <a:extLst>
              <a:ext uri="{FF2B5EF4-FFF2-40B4-BE49-F238E27FC236}">
                <a16:creationId xmlns:a16="http://schemas.microsoft.com/office/drawing/2014/main" id="{65027C84-0B22-7710-7B8B-520F41CD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56" y="2197158"/>
            <a:ext cx="2898514" cy="221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9EEB1-9CB6-9D18-C7E0-51DFA91E8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52" y="2506277"/>
            <a:ext cx="2821098" cy="1596921"/>
          </a:xfrm>
          <a:prstGeom prst="rect">
            <a:avLst/>
          </a:prstGeom>
        </p:spPr>
      </p:pic>
      <p:pic>
        <p:nvPicPr>
          <p:cNvPr id="8" name="Picture 7" descr="A picture containing indoor, wooden&#10;&#10;Description automatically generated">
            <a:extLst>
              <a:ext uri="{FF2B5EF4-FFF2-40B4-BE49-F238E27FC236}">
                <a16:creationId xmlns:a16="http://schemas.microsoft.com/office/drawing/2014/main" id="{3F93379D-80B9-792E-CFBE-E023ABE7F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3" y="2360783"/>
            <a:ext cx="2256713" cy="17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8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Hand-drilled cutout for 4 pin connector</a:t>
            </a:r>
          </a:p>
        </p:txBody>
      </p:sp>
      <p:pic>
        <p:nvPicPr>
          <p:cNvPr id="4" name="Picture 3" descr="A picture containing ground, wooden&#10;&#10;Description automatically generated">
            <a:extLst>
              <a:ext uri="{FF2B5EF4-FFF2-40B4-BE49-F238E27FC236}">
                <a16:creationId xmlns:a16="http://schemas.microsoft.com/office/drawing/2014/main" id="{9150A802-9750-8682-AB77-60A582654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232" y="1890175"/>
            <a:ext cx="3236283" cy="3998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0B9BA-EA68-2D45-6329-000F47443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86" y="2016472"/>
            <a:ext cx="444351" cy="37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2C4-4B8A-EE01-C7E2-4C8434F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assembly with Bud Box and 3d printed parts</a:t>
            </a:r>
          </a:p>
        </p:txBody>
      </p:sp>
      <p:pic>
        <p:nvPicPr>
          <p:cNvPr id="6" name="Picture 5" descr="A picture containing text, ground, box, chest of drawers&#10;&#10;Description automatically generated">
            <a:extLst>
              <a:ext uri="{FF2B5EF4-FFF2-40B4-BE49-F238E27FC236}">
                <a16:creationId xmlns:a16="http://schemas.microsoft.com/office/drawing/2014/main" id="{3CF7AA89-EE69-5B7C-148E-9BB4C5A8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" y="2764398"/>
            <a:ext cx="8951495" cy="20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0F8F86-0CD7-C2DD-598E-744EB12F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7" y="845731"/>
            <a:ext cx="8476944" cy="53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29A1-EC37-F240-DE85-27C3B1A0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more than 2U Blank Rack Panel</a:t>
            </a:r>
          </a:p>
        </p:txBody>
      </p:sp>
      <p:pic>
        <p:nvPicPr>
          <p:cNvPr id="5" name="Picture 4" descr="A picture containing text, indoor, table&#10;&#10;Description automatically generated">
            <a:extLst>
              <a:ext uri="{FF2B5EF4-FFF2-40B4-BE49-F238E27FC236}">
                <a16:creationId xmlns:a16="http://schemas.microsoft.com/office/drawing/2014/main" id="{4D867850-FEB6-2699-233E-B5CB87A23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4" y="2521975"/>
            <a:ext cx="8688192" cy="24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3AB7-9B2A-5653-46C8-17E2FDC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bits to use</a:t>
            </a:r>
          </a:p>
        </p:txBody>
      </p:sp>
      <p:pic>
        <p:nvPicPr>
          <p:cNvPr id="7" name="Picture 6" descr="A picture containing wooden, wood&#10;&#10;Description automatically generated">
            <a:extLst>
              <a:ext uri="{FF2B5EF4-FFF2-40B4-BE49-F238E27FC236}">
                <a16:creationId xmlns:a16="http://schemas.microsoft.com/office/drawing/2014/main" id="{DE64C022-C4AB-AD47-DE34-F1A262B6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52" y="1734239"/>
            <a:ext cx="3811042" cy="3130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8C613-04D3-EBEE-3C38-D1A1077A1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45" y="1734239"/>
            <a:ext cx="444351" cy="374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7AF40-273C-9E93-8D6F-0179CBBA92B6}"/>
              </a:ext>
            </a:extLst>
          </p:cNvPr>
          <p:cNvSpPr txBox="1"/>
          <p:nvPr/>
        </p:nvSpPr>
        <p:spPr>
          <a:xfrm>
            <a:off x="378995" y="2319087"/>
            <a:ext cx="3056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1/16” bit: pilot holes and holes for wood screws.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1/8” bit: through holes for 4-40 screws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7/32” for 10-32 thumb screw clearance holes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5/32” to mill out slot for 4 wire header cable</a:t>
            </a:r>
          </a:p>
        </p:txBody>
      </p:sp>
    </p:spTree>
    <p:extLst>
      <p:ext uri="{BB962C8B-B14F-4D97-AF65-F5344CB8AC3E}">
        <p14:creationId xmlns:p14="http://schemas.microsoft.com/office/powerpoint/2010/main" val="150098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F908-D7D0-9A2D-6C05-B64C9E16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4”x24”x0.5” White Oak Boards</a:t>
            </a:r>
          </a:p>
        </p:txBody>
      </p:sp>
      <p:pic>
        <p:nvPicPr>
          <p:cNvPr id="5" name="Picture 4" descr="A close-up of a wooden block&#10;&#10;Description automatically generated with low confidence">
            <a:extLst>
              <a:ext uri="{FF2B5EF4-FFF2-40B4-BE49-F238E27FC236}">
                <a16:creationId xmlns:a16="http://schemas.microsoft.com/office/drawing/2014/main" id="{9E648959-1903-B092-9C0D-A202D026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6" y="2398392"/>
            <a:ext cx="2850754" cy="3107965"/>
          </a:xfrm>
          <a:prstGeom prst="rect">
            <a:avLst/>
          </a:prstGeom>
        </p:spPr>
      </p:pic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704DE4B-E80B-647F-7DDD-E512E2AD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63" y="2252586"/>
            <a:ext cx="5011153" cy="2646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59BB1-9927-2D4F-9D4D-0D339DD47DFF}"/>
              </a:ext>
            </a:extLst>
          </p:cNvPr>
          <p:cNvSpPr txBox="1"/>
          <p:nvPr/>
        </p:nvSpPr>
        <p:spPr>
          <a:xfrm>
            <a:off x="3555332" y="5026504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https://ocoochhardwoods.com/detail/?i=124wo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37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88B6-A5D8-0F3D-7D08-ACDD28F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45" y="1102832"/>
            <a:ext cx="816041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Knurled Brass Thumb Screws to Mount in Panel</a:t>
            </a:r>
          </a:p>
        </p:txBody>
      </p:sp>
      <p:pic>
        <p:nvPicPr>
          <p:cNvPr id="5" name="Picture 4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7F9108AB-EC2C-F0DF-AA3D-5C7BE74D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" y="2253706"/>
            <a:ext cx="3138086" cy="161527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96627DD-5305-C171-97B3-5BAFC3C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429" y="2253705"/>
            <a:ext cx="4715533" cy="1814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E92D0-41F1-1B5D-EF65-3E1FB7A0F619}"/>
              </a:ext>
            </a:extLst>
          </p:cNvPr>
          <p:cNvSpPr txBox="1"/>
          <p:nvPr/>
        </p:nvSpPr>
        <p:spPr>
          <a:xfrm>
            <a:off x="2250983" y="4367326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https://www.mcmaster.com/92421A645/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26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DE52-67AA-767F-C519-ED92A510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 Mount Nuts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175D4-32B2-61C6-58EF-10B69E03E92F}"/>
              </a:ext>
            </a:extLst>
          </p:cNvPr>
          <p:cNvSpPr txBox="1"/>
          <p:nvPr/>
        </p:nvSpPr>
        <p:spPr>
          <a:xfrm>
            <a:off x="1648327" y="5034409"/>
            <a:ext cx="45720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2"/>
              </a:rPr>
              <a:t>https://www.mouser.com/ProductDetail/Hammond-Manufacturing/1421NP25?qs=yc9RBI4tIALvGirsWAVfbg%3D%3D</a:t>
            </a:r>
            <a:r>
              <a:rPr lang="en-US" sz="135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2D10E-9F84-08CE-A5D7-B6BB3D94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68" y="2370829"/>
            <a:ext cx="3096816" cy="2372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D0832-A99F-8349-04F9-449DDB52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561" y="1889270"/>
            <a:ext cx="5359130" cy="30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2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EEEB-EBFF-7ED2-F7B9-F64FAA5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 screws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ABE6C-20D6-2E6A-4DB4-2AA1701A0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49" r="1400"/>
          <a:stretch/>
        </p:blipFill>
        <p:spPr>
          <a:xfrm>
            <a:off x="764187" y="2040992"/>
            <a:ext cx="3747889" cy="2352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DB74D-FAE2-202F-D9E2-2FFFFDB7CEB4}"/>
              </a:ext>
            </a:extLst>
          </p:cNvPr>
          <p:cNvSpPr txBox="1"/>
          <p:nvPr/>
        </p:nvSpPr>
        <p:spPr>
          <a:xfrm>
            <a:off x="3224258" y="5309157"/>
            <a:ext cx="457089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https://www.mcmaster.com/98685A540/</a:t>
            </a:r>
            <a:r>
              <a:rPr lang="en-US" sz="13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6AC4B-5181-E868-2401-EC384D33F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71"/>
          <a:stretch/>
        </p:blipFill>
        <p:spPr>
          <a:xfrm>
            <a:off x="4578721" y="2125266"/>
            <a:ext cx="3801092" cy="25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8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0119-E2FE-1F9F-15C4-201EBF0F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4-40 Brass screws and washers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7AFB7-0F89-7A97-489B-96CB1B8D8BAC}"/>
              </a:ext>
            </a:extLst>
          </p:cNvPr>
          <p:cNvSpPr txBox="1"/>
          <p:nvPr/>
        </p:nvSpPr>
        <p:spPr>
          <a:xfrm>
            <a:off x="733926" y="5507184"/>
            <a:ext cx="31522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2"/>
              </a:rPr>
              <a:t>https://www.mcmaster.com/93465A113/</a:t>
            </a:r>
            <a:r>
              <a:rPr lang="en-US" sz="135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2E38C-BD8F-9B32-BAD9-E26D21E3A8D1}"/>
              </a:ext>
            </a:extLst>
          </p:cNvPr>
          <p:cNvSpPr txBox="1"/>
          <p:nvPr/>
        </p:nvSpPr>
        <p:spPr>
          <a:xfrm>
            <a:off x="5516480" y="5507184"/>
            <a:ext cx="30981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https://www.mcmaster.com/92916A320/</a:t>
            </a:r>
            <a:r>
              <a:rPr lang="en-US" sz="135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4906B-811C-4676-D7C3-A491DC17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671" y="2272820"/>
            <a:ext cx="3993367" cy="2969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5818AA-9DC7-FDFD-657D-4A0ABB2A9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0" y="2320947"/>
            <a:ext cx="4537980" cy="25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196</TotalTime>
  <Words>217</Words>
  <Application>Microsoft Office PowerPoint</Application>
  <PresentationFormat>On-screen Show (4:3)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Rack Mount Wood Board</vt:lpstr>
      <vt:lpstr>PowerPoint Presentation</vt:lpstr>
      <vt:lpstr>Slightly more than 2U Blank Rack Panel</vt:lpstr>
      <vt:lpstr>Drill bits to use</vt:lpstr>
      <vt:lpstr>4”x24”x0.5” White Oak Boards</vt:lpstr>
      <vt:lpstr>Knurled Brass Thumb Screws to Mount in Panel</vt:lpstr>
      <vt:lpstr>Rack Mount Nuts</vt:lpstr>
      <vt:lpstr>Wood screws</vt:lpstr>
      <vt:lpstr>4-40 Brass screws and washers</vt:lpstr>
      <vt:lpstr>Cut board off at 19 inches</vt:lpstr>
      <vt:lpstr>Sand or file edges</vt:lpstr>
      <vt:lpstr>Print Templates And use for Hole Punches</vt:lpstr>
      <vt:lpstr>Punch hole locations  with sharp object</vt:lpstr>
      <vt:lpstr>Drill pattern in center of board</vt:lpstr>
      <vt:lpstr>Rack, nut and thumb screw detail</vt:lpstr>
      <vt:lpstr>PowerPoint Presentation</vt:lpstr>
      <vt:lpstr>Hand-drilled cutout for 4 pin connector</vt:lpstr>
      <vt:lpstr>Full assembly with Bud Box and 3d printed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19” Rack Mount Board</dc:title>
  <dc:creator>Spietz, Lafe F. (Fed)</dc:creator>
  <cp:lastModifiedBy>Spietz, Lafe F. (Fed)</cp:lastModifiedBy>
  <cp:revision>28</cp:revision>
  <dcterms:created xsi:type="dcterms:W3CDTF">2024-08-09T16:00:28Z</dcterms:created>
  <dcterms:modified xsi:type="dcterms:W3CDTF">2024-08-13T20:08:54Z</dcterms:modified>
</cp:coreProperties>
</file>